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1F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715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3D502-1680-285B-B8DC-865180992C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7B9691-C5CE-68FC-3EAC-8A874F4604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599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FB0FB-413A-81F8-626A-136C2103D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EE648-2BBA-364C-3A09-2958B3AD5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716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04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C4D14-7883-D6D7-EE7F-03B90581D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700CD2-B149-7561-08FB-884B08DFDA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2937F-9BB9-2127-C895-6690644825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2906D-8DB0-48B7-802B-FC7C879F289D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667A9-3A5F-BA2D-1338-83EE9C72E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42FA4-DF30-5F62-3946-E6A464502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B351E8-52F8-4D7F-883B-B6DE6950D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544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33226-7764-B669-8580-FFCA36F4C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45BB6-420D-B1A8-115A-147C350500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C24FD9-A1BD-39FB-C54C-7AA38E4635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444796-5FA4-E2D5-A427-5F3E9871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2906D-8DB0-48B7-802B-FC7C879F289D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69D7B2-C4C3-9902-A91B-25E5D0145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9CED41-19EA-EE20-15F1-06D7902AD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B351E8-52F8-4D7F-883B-B6DE6950D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557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9AC7E-BE16-E18E-5C2C-39EC019BA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2AEE58-B815-8B6D-9BD2-FA4A1868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61DA9C-F245-822E-B1F3-5CFEDDDE2C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2E8AB7-3687-3C79-951C-3D4AE2C426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B7EA0D-CB8A-2BC1-E3D3-2243410C5A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FD8F2A-EEE7-93B2-B1C6-A052772C96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2906D-8DB0-48B7-802B-FC7C879F289D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D7F29E-7CE5-4655-DED6-07AD06F39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54A8F-3899-0E0C-FF8D-F0DFB2E2F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B351E8-52F8-4D7F-883B-B6DE6950D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32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80B68-C046-2026-E55F-44DD8E625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54249B-52C4-28BC-8C9F-0537EB2E3D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2906D-8DB0-48B7-802B-FC7C879F289D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AFBCFC-B000-4C66-845C-567C6B65D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34D438-C770-E4A0-199B-BF5D2914C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B351E8-52F8-4D7F-883B-B6DE6950D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58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9FB3BD-CC70-CEAB-74ED-64C8DD3363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2906D-8DB0-48B7-802B-FC7C879F289D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6118B8-6583-CE2C-0B79-2CAF6A214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87260-FC5D-686B-A2EC-06AE182C3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B351E8-52F8-4D7F-883B-B6DE6950D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29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9B503C-CE4D-780F-0AB9-DE13723D0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F969C5-10F8-71C2-36B4-4517845DC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A5303B-11F8-2023-B9AD-38FB07EF3C57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0" y="6053083"/>
            <a:ext cx="12192000" cy="879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87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A7402-13A6-894C-CC9F-15B9D310DE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CE28DC-99C0-2C3F-0638-88E6D4C568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86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89AC6-6A81-A937-FE6F-082426E84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105B1-F134-7B29-2A0E-06524C4C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249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PT203 Presentation Template" id="{EBE9FE64-90B8-416A-8B2D-16CD5C1DD7A1}" vid="{E901282C-64D9-4348-9240-63D8C5282A4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MPT203 Presentation Template</Template>
  <TotalTime>52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Ally Jackson</dc:creator>
  <cp:lastModifiedBy>Adam Jackson</cp:lastModifiedBy>
  <cp:revision>3</cp:revision>
  <dcterms:created xsi:type="dcterms:W3CDTF">2023-05-18T08:45:39Z</dcterms:created>
  <dcterms:modified xsi:type="dcterms:W3CDTF">2024-03-02T15:19:52Z</dcterms:modified>
</cp:coreProperties>
</file>