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139419-199A-4566-A6F5-5ECB6352DFA7}" v="4" dt="2024-11-29T12:41:17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3D502-1680-285B-B8DC-86518099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B9691-C5CE-68FC-3EAC-8A874F460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59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FB0FB-413A-81F8-626A-136C2103D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EE648-2BBA-364C-3A09-2958B3AD5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16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04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4D14-7883-D6D7-EE7F-03B90581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00CD2-B149-7561-08FB-884B08DFD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2937F-9BB9-2127-C895-66906448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667A9-3A5F-BA2D-1338-83EE9C72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42FA4-DF30-5F62-3946-E6A46450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4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3226-7764-B669-8580-FFCA36F4C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45BB6-420D-B1A8-115A-147C35050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24FD9-A1BD-39FB-C54C-7AA38E463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44796-5FA4-E2D5-A427-5F3E9871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9D7B2-C4C3-9902-A91B-25E5D0145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CED41-19EA-EE20-15F1-06D7902AD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55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9AC7E-BE16-E18E-5C2C-39EC019BA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AEE58-B815-8B6D-9BD2-FA4A1868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1DA9C-F245-822E-B1F3-5CFEDDDE2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E8AB7-3687-3C79-951C-3D4AE2C42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7EA0D-CB8A-2BC1-E3D3-2243410C5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FD8F2A-EEE7-93B2-B1C6-A052772C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7F29E-7CE5-4655-DED6-07AD06F39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54A8F-3899-0E0C-FF8D-F0DFB2E2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32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80B68-C046-2026-E55F-44DD8E625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4249B-52C4-28BC-8C9F-0537EB2E3D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FBCFC-B000-4C66-845C-567C6B65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4D438-C770-E4A0-199B-BF5D2914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5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9FB3BD-CC70-CEAB-74ED-64C8DD33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118B8-6583-CE2C-0B79-2CAF6A21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87260-FC5D-686B-A2EC-06AE182C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2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9B503C-CE4D-780F-0AB9-DE13723D0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969C5-10F8-71C2-36B4-4517845DC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5" name="Picture 4" descr="A blurry image of a red and orange light&#10;&#10;Description automatically generated">
            <a:extLst>
              <a:ext uri="{FF2B5EF4-FFF2-40B4-BE49-F238E27FC236}">
                <a16:creationId xmlns:a16="http://schemas.microsoft.com/office/drawing/2014/main" id="{E8FCA524-7668-7B58-6CAF-BAC3CBF7CD7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2" b="12468"/>
          <a:stretch/>
        </p:blipFill>
        <p:spPr>
          <a:xfrm>
            <a:off x="1926454" y="5988155"/>
            <a:ext cx="8472256" cy="86984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FD1299-6FAC-B5CF-D727-9EC429C636F9}"/>
              </a:ext>
            </a:extLst>
          </p:cNvPr>
          <p:cNvSpPr/>
          <p:nvPr userDrawn="1"/>
        </p:nvSpPr>
        <p:spPr>
          <a:xfrm>
            <a:off x="0" y="5988154"/>
            <a:ext cx="2175029" cy="869846"/>
          </a:xfrm>
          <a:prstGeom prst="rect">
            <a:avLst/>
          </a:prstGeom>
          <a:solidFill>
            <a:srgbClr val="B11F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987AC3-E5AE-08C2-AE54-1679AB47F191}"/>
              </a:ext>
            </a:extLst>
          </p:cNvPr>
          <p:cNvSpPr/>
          <p:nvPr userDrawn="1"/>
        </p:nvSpPr>
        <p:spPr>
          <a:xfrm>
            <a:off x="10398711" y="5988154"/>
            <a:ext cx="1793290" cy="869846"/>
          </a:xfrm>
          <a:prstGeom prst="rect">
            <a:avLst/>
          </a:prstGeom>
          <a:solidFill>
            <a:srgbClr val="B11F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8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A7402-13A6-894C-CC9F-15B9D310DE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E28DC-99C0-2C3F-0638-88E6D4C568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86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9AC6-6A81-A937-FE6F-082426E8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105B1-F134-7B29-2A0E-06524C4C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24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PT203 Presentation Template" id="{EBE9FE64-90B8-416A-8B2D-16CD5C1DD7A1}" vid="{E901282C-64D9-4348-9240-63D8C5282A4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b4992b-19bc-41f7-bc9a-365199713e23">
      <Terms xmlns="http://schemas.microsoft.com/office/infopath/2007/PartnerControls"/>
    </lcf76f155ced4ddcb4097134ff3c332f>
    <TaxCatchAll xmlns="ed3f708e-7acc-4b63-8016-7be6f5c467a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E64D683C7F644C8ED4A5A6407C4467" ma:contentTypeVersion="15" ma:contentTypeDescription="Create a new document." ma:contentTypeScope="" ma:versionID="276420c3783a4dd626fcf64b06b91c52">
  <xsd:schema xmlns:xsd="http://www.w3.org/2001/XMLSchema" xmlns:xs="http://www.w3.org/2001/XMLSchema" xmlns:p="http://schemas.microsoft.com/office/2006/metadata/properties" xmlns:ns2="36b4992b-19bc-41f7-bc9a-365199713e23" xmlns:ns3="ed3f708e-7acc-4b63-8016-7be6f5c467a1" targetNamespace="http://schemas.microsoft.com/office/2006/metadata/properties" ma:root="true" ma:fieldsID="a2706aaca483a3ce84d8e57d05d80192" ns2:_="" ns3:_="">
    <xsd:import namespace="36b4992b-19bc-41f7-bc9a-365199713e23"/>
    <xsd:import namespace="ed3f708e-7acc-4b63-8016-7be6f5c467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b4992b-19bc-41f7-bc9a-365199713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186a41f-9107-4e7d-bcaa-b06797799b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3f708e-7acc-4b63-8016-7be6f5c467a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e2ef9c2-ecf1-4034-b2ed-25338db03859}" ma:internalName="TaxCatchAll" ma:showField="CatchAllData" ma:web="ed3f708e-7acc-4b63-8016-7be6f5c467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75084F-9179-4B10-9998-8C0220492A62}">
  <ds:schemaRefs>
    <ds:schemaRef ds:uri="http://schemas.microsoft.com/office/2006/metadata/properties"/>
    <ds:schemaRef ds:uri="http://schemas.microsoft.com/office/infopath/2007/PartnerControls"/>
    <ds:schemaRef ds:uri="36b4992b-19bc-41f7-bc9a-365199713e23"/>
    <ds:schemaRef ds:uri="ed3f708e-7acc-4b63-8016-7be6f5c467a1"/>
  </ds:schemaRefs>
</ds:datastoreItem>
</file>

<file path=customXml/itemProps2.xml><?xml version="1.0" encoding="utf-8"?>
<ds:datastoreItem xmlns:ds="http://schemas.openxmlformats.org/officeDocument/2006/customXml" ds:itemID="{D2B96ECF-0970-4104-AB80-30B200F57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b4992b-19bc-41f7-bc9a-365199713e23"/>
    <ds:schemaRef ds:uri="ed3f708e-7acc-4b63-8016-7be6f5c467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CEF6D1-4CCF-4748-B436-F720B68DFF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MPT203 Presentation Template</Template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Ally Jackson</dc:creator>
  <cp:lastModifiedBy>Adam Jackson</cp:lastModifiedBy>
  <cp:revision>2</cp:revision>
  <dcterms:created xsi:type="dcterms:W3CDTF">2023-05-18T08:45:39Z</dcterms:created>
  <dcterms:modified xsi:type="dcterms:W3CDTF">2024-11-29T12:42:21Z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0x010100A8E64D683C7F644C8ED4A5A6407C4467</vt:lpwstr>
  </property>
  <property fmtid="{D5CDD505-2E9C-101B-9397-08002B2CF9AE}" pid="3" name="MediaServiceImageTags">
    <vt:lpwstr/>
  </property>
</Properties>
</file>