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B120-C745-D3D8-A47F-390FF8057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3224A-14A3-775E-EC20-FCDC13193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250C9-0373-56CC-E8E1-8301F6B9B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1077"/>
            <a:ext cx="12192000" cy="9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9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DD47-1EF4-D0C7-5508-86CF342A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BA499-6BA7-405B-5E3C-3AC809A40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61077"/>
            <a:ext cx="12192000" cy="9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86A88-9B4D-CEC5-D8DB-C43DDB22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D4A25-9BC4-0EE6-2D9F-50647EE6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04DCC-37E7-5109-D8BD-E7F6B5CB0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34DA1-23FF-486A-A10B-0825AF7D0A0C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69A6-0E69-AD45-981B-2E612FA26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84340-E884-024A-C8E7-C94429F98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66186-2B77-45B9-BAFB-25D21C043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3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BD12-1404-473C-DD18-359E1C354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3353B-EFDF-E4D1-E7E6-A0798582F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3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56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Jackson</dc:creator>
  <cp:lastModifiedBy>Adam Jackson</cp:lastModifiedBy>
  <cp:revision>1</cp:revision>
  <dcterms:created xsi:type="dcterms:W3CDTF">2025-07-21T11:26:11Z</dcterms:created>
  <dcterms:modified xsi:type="dcterms:W3CDTF">2025-07-21T11:30:17Z</dcterms:modified>
</cp:coreProperties>
</file>