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BA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A8EAD7-6439-4308-BB9A-6DF14ABD905C}" v="2" dt="2026-10-11T13:06:32.0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6993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84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am Jackson" userId="ed509dd1-1ba9-486b-86b1-9e43c4c27b45" providerId="ADAL" clId="{18656F21-7598-4345-9FCD-209A7639E379}"/>
    <pc:docChg chg="modMainMaster">
      <pc:chgData name="Adam Jackson" userId="ed509dd1-1ba9-486b-86b1-9e43c4c27b45" providerId="ADAL" clId="{18656F21-7598-4345-9FCD-209A7639E379}" dt="2026-10-11T13:06:32.033" v="1" actId="164"/>
      <pc:docMkLst>
        <pc:docMk/>
      </pc:docMkLst>
      <pc:sldMasterChg chg="addSp modSp">
        <pc:chgData name="Adam Jackson" userId="ed509dd1-1ba9-486b-86b1-9e43c4c27b45" providerId="ADAL" clId="{18656F21-7598-4345-9FCD-209A7639E379}" dt="2026-10-11T13:06:32.033" v="1" actId="164"/>
        <pc:sldMasterMkLst>
          <pc:docMk/>
          <pc:sldMasterMk cId="2299892208" sldId="2147483648"/>
        </pc:sldMasterMkLst>
        <pc:spChg chg="mod">
          <ac:chgData name="Adam Jackson" userId="ed509dd1-1ba9-486b-86b1-9e43c4c27b45" providerId="ADAL" clId="{18656F21-7598-4345-9FCD-209A7639E379}" dt="2026-10-11T13:06:32.033" v="1" actId="164"/>
          <ac:spMkLst>
            <pc:docMk/>
            <pc:sldMasterMk cId="2299892208" sldId="2147483648"/>
            <ac:spMk id="10" creationId="{37C54E0A-52C4-752B-7F65-4643CFA6A3B2}"/>
          </ac:spMkLst>
        </pc:spChg>
        <pc:spChg chg="mod">
          <ac:chgData name="Adam Jackson" userId="ed509dd1-1ba9-486b-86b1-9e43c4c27b45" providerId="ADAL" clId="{18656F21-7598-4345-9FCD-209A7639E379}" dt="2026-10-11T13:06:32.033" v="1" actId="164"/>
          <ac:spMkLst>
            <pc:docMk/>
            <pc:sldMasterMk cId="2299892208" sldId="2147483648"/>
            <ac:spMk id="11" creationId="{5351C1F1-57EB-5C63-F8BB-D115BF7A0F95}"/>
          </ac:spMkLst>
        </pc:spChg>
        <pc:spChg chg="add mod">
          <ac:chgData name="Adam Jackson" userId="ed509dd1-1ba9-486b-86b1-9e43c4c27b45" providerId="ADAL" clId="{18656F21-7598-4345-9FCD-209A7639E379}" dt="2026-10-11T13:06:32.033" v="1" actId="164"/>
          <ac:spMkLst>
            <pc:docMk/>
            <pc:sldMasterMk cId="2299892208" sldId="2147483648"/>
            <ac:spMk id="15" creationId="{932247E8-05C2-E406-CEC2-C2C137E177D7}"/>
          </ac:spMkLst>
        </pc:spChg>
        <pc:grpChg chg="add mod">
          <ac:chgData name="Adam Jackson" userId="ed509dd1-1ba9-486b-86b1-9e43c4c27b45" providerId="ADAL" clId="{18656F21-7598-4345-9FCD-209A7639E379}" dt="2026-10-11T13:06:32.033" v="1" actId="164"/>
          <ac:grpSpMkLst>
            <pc:docMk/>
            <pc:sldMasterMk cId="2299892208" sldId="2147483648"/>
            <ac:grpSpMk id="16" creationId="{35E9ECEF-4623-9AB7-8D78-2415A81F1755}"/>
          </ac:grpSpMkLst>
        </pc:grpChg>
        <pc:picChg chg="mod">
          <ac:chgData name="Adam Jackson" userId="ed509dd1-1ba9-486b-86b1-9e43c4c27b45" providerId="ADAL" clId="{18656F21-7598-4345-9FCD-209A7639E379}" dt="2026-10-11T13:06:32.033" v="1" actId="164"/>
          <ac:picMkLst>
            <pc:docMk/>
            <pc:sldMasterMk cId="2299892208" sldId="2147483648"/>
            <ac:picMk id="12" creationId="{5B8D5106-D17B-FA80-83A9-4E089FC986AD}"/>
          </ac:picMkLst>
        </pc:picChg>
        <pc:picChg chg="mod">
          <ac:chgData name="Adam Jackson" userId="ed509dd1-1ba9-486b-86b1-9e43c4c27b45" providerId="ADAL" clId="{18656F21-7598-4345-9FCD-209A7639E379}" dt="2026-10-11T13:06:32.033" v="1" actId="164"/>
          <ac:picMkLst>
            <pc:docMk/>
            <pc:sldMasterMk cId="2299892208" sldId="2147483648"/>
            <ac:picMk id="13" creationId="{43046C5F-846C-DCF8-8E47-14C25BFFC378}"/>
          </ac:picMkLst>
        </pc:picChg>
        <pc:picChg chg="mod">
          <ac:chgData name="Adam Jackson" userId="ed509dd1-1ba9-486b-86b1-9e43c4c27b45" providerId="ADAL" clId="{18656F21-7598-4345-9FCD-209A7639E379}" dt="2026-10-11T13:06:32.033" v="1" actId="164"/>
          <ac:picMkLst>
            <pc:docMk/>
            <pc:sldMasterMk cId="2299892208" sldId="2147483648"/>
            <ac:picMk id="14" creationId="{0AB95C09-4A98-DD99-3FC1-D73DE567EDE9}"/>
          </ac:picMkLst>
        </pc:pic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379C4-C560-E86B-CB1C-391631B042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B08161-457A-1FFD-64E6-8559F47EBF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1566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DE12C-3DFF-F4A1-4F6F-A4E70D5EB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9018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0392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9C7342-E9AE-4A5F-B693-68738CFC4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EEF50A-C39B-BC37-C22A-CF1909822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35C8244-CCE3-E362-DFA5-5E3C3FB2FB5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6342507"/>
            <a:ext cx="12192000" cy="55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892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A1898-23F5-1D19-95D9-3D45B9F6D9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D59925-ADCD-C5DC-7D8F-6BC9BC5E91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81418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6b4992b-19bc-41f7-bc9a-365199713e23">
      <Terms xmlns="http://schemas.microsoft.com/office/infopath/2007/PartnerControls"/>
    </lcf76f155ced4ddcb4097134ff3c332f>
    <TaxCatchAll xmlns="ed3f708e-7acc-4b63-8016-7be6f5c467a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E64D683C7F644C8ED4A5A6407C4467" ma:contentTypeVersion="16" ma:contentTypeDescription="Create a new document." ma:contentTypeScope="" ma:versionID="c3bdac11e7eb58020485ddf292b1e60e">
  <xsd:schema xmlns:xsd="http://www.w3.org/2001/XMLSchema" xmlns:xs="http://www.w3.org/2001/XMLSchema" xmlns:p="http://schemas.microsoft.com/office/2006/metadata/properties" xmlns:ns2="36b4992b-19bc-41f7-bc9a-365199713e23" xmlns:ns3="ed3f708e-7acc-4b63-8016-7be6f5c467a1" targetNamespace="http://schemas.microsoft.com/office/2006/metadata/properties" ma:root="true" ma:fieldsID="df749c925eb5cdd93350ad83f23b9094" ns2:_="" ns3:_="">
    <xsd:import namespace="36b4992b-19bc-41f7-bc9a-365199713e23"/>
    <xsd:import namespace="ed3f708e-7acc-4b63-8016-7be6f5c467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b4992b-19bc-41f7-bc9a-365199713e2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5186a41f-9107-4e7d-bcaa-b06797799bc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3f708e-7acc-4b63-8016-7be6f5c467a1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0e2ef9c2-ecf1-4034-b2ed-25338db03859}" ma:internalName="TaxCatchAll" ma:showField="CatchAllData" ma:web="ed3f708e-7acc-4b63-8016-7be6f5c467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1A4EF4F-2385-499B-B1CA-909D22ABF112}">
  <ds:schemaRefs>
    <ds:schemaRef ds:uri="http://schemas.microsoft.com/office/2006/metadata/properties"/>
    <ds:schemaRef ds:uri="http://schemas.microsoft.com/office/infopath/2007/PartnerControls"/>
    <ds:schemaRef ds:uri="36b4992b-19bc-41f7-bc9a-365199713e23"/>
    <ds:schemaRef ds:uri="ed3f708e-7acc-4b63-8016-7be6f5c467a1"/>
  </ds:schemaRefs>
</ds:datastoreItem>
</file>

<file path=customXml/itemProps2.xml><?xml version="1.0" encoding="utf-8"?>
<ds:datastoreItem xmlns:ds="http://schemas.openxmlformats.org/officeDocument/2006/customXml" ds:itemID="{D5C283FC-C494-4C94-8461-1DEA51F5249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BC6EEF3-7E8C-4140-81AB-A667F629D17B}"/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Adam Jackson</dc:creator>
  <cp:lastModifiedBy>Adam Jackson</cp:lastModifiedBy>
  <cp:revision>2</cp:revision>
  <dcterms:created xsi:type="dcterms:W3CDTF">2025-09-16T10:06:03Z</dcterms:created>
  <dcterms:modified xsi:type="dcterms:W3CDTF">2026-10-11T13:07:50Z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0x010100A8E64D683C7F644C8ED4A5A6407C4467</vt:lpwstr>
  </property>
  <property fmtid="{D5CDD505-2E9C-101B-9397-08002B2CF9AE}" pid="3" name="MediaServiceImageTags">
    <vt:lpwstr/>
  </property>
</Properties>
</file>